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04" r:id="rId4"/>
    <p:sldId id="258" r:id="rId5"/>
    <p:sldId id="259" r:id="rId6"/>
    <p:sldId id="260" r:id="rId7"/>
    <p:sldId id="261" r:id="rId8"/>
    <p:sldId id="295" r:id="rId9"/>
    <p:sldId id="291" r:id="rId10"/>
    <p:sldId id="293" r:id="rId11"/>
    <p:sldId id="29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96" r:id="rId22"/>
    <p:sldId id="298" r:id="rId23"/>
    <p:sldId id="299" r:id="rId24"/>
    <p:sldId id="300" r:id="rId25"/>
    <p:sldId id="301" r:id="rId26"/>
    <p:sldId id="302" r:id="rId27"/>
    <p:sldId id="303" r:id="rId28"/>
    <p:sldId id="277" r:id="rId29"/>
    <p:sldId id="297" r:id="rId30"/>
    <p:sldId id="278" r:id="rId31"/>
    <p:sldId id="279" r:id="rId32"/>
    <p:sldId id="281" r:id="rId33"/>
    <p:sldId id="282" r:id="rId34"/>
    <p:sldId id="283" r:id="rId35"/>
    <p:sldId id="285" r:id="rId36"/>
    <p:sldId id="286" r:id="rId37"/>
    <p:sldId id="289" r:id="rId38"/>
    <p:sldId id="290" r:id="rId39"/>
    <p:sldId id="284" r:id="rId40"/>
    <p:sldId id="305" r:id="rId41"/>
    <p:sldId id="322" r:id="rId42"/>
    <p:sldId id="323" r:id="rId43"/>
    <p:sldId id="324" r:id="rId44"/>
    <p:sldId id="325" r:id="rId45"/>
    <p:sldId id="306" r:id="rId46"/>
    <p:sldId id="307" r:id="rId47"/>
    <p:sldId id="308" r:id="rId48"/>
    <p:sldId id="309" r:id="rId49"/>
    <p:sldId id="310" r:id="rId50"/>
    <p:sldId id="311" r:id="rId51"/>
    <p:sldId id="313" r:id="rId52"/>
    <p:sldId id="315" r:id="rId53"/>
    <p:sldId id="314" r:id="rId5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0BCE-DFB3-400F-8EA0-DF17C1585767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44584-CBB3-46E8-B964-C5067FC4B3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4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085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205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826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06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447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877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6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268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838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201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993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D6437-00AA-4A79-ACF2-FCC909489C75}" type="datetimeFigureOut">
              <a:rPr lang="sk-SK" smtClean="0"/>
              <a:t>18.7.2015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54E9-A94E-46D5-A3B5-EB0732CA43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79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08721"/>
            <a:ext cx="7702624" cy="2691730"/>
          </a:xfrm>
        </p:spPr>
        <p:txBody>
          <a:bodyPr/>
          <a:lstStyle/>
          <a:p>
            <a:r>
              <a:rPr lang="sk-SK" dirty="0" smtClean="0"/>
              <a:t>Rok 2009</a:t>
            </a:r>
            <a:br>
              <a:rPr lang="sk-SK" dirty="0" smtClean="0"/>
            </a:br>
            <a:r>
              <a:rPr lang="sk-SK" dirty="0" smtClean="0"/>
              <a:t>vznik folklórnej skupiny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B U Č I N A</a:t>
            </a:r>
            <a:endParaRPr lang="sk-SK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sk-SK" sz="3200" dirty="0" smtClean="0"/>
              <a:t>Takto sme prezentovali náš folklór na námestí v Martine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556792"/>
            <a:ext cx="6408712" cy="5040560"/>
          </a:xfrm>
        </p:spPr>
      </p:pic>
    </p:spTree>
    <p:extLst>
      <p:ext uri="{BB962C8B-B14F-4D97-AF65-F5344CB8AC3E}">
        <p14:creationId xmlns:p14="http://schemas.microsoft.com/office/powerpoint/2010/main" val="36555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2088232" cy="18002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5250160" cy="393762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3757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344816" cy="509857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Rok 2011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4000" b="1" dirty="0" smtClean="0">
                <a:solidFill>
                  <a:srgbClr val="FF0000"/>
                </a:solidFill>
              </a:rPr>
              <a:t>Kým príde jar</a:t>
            </a:r>
            <a:r>
              <a:rPr lang="sk-SK" sz="3200" b="1" dirty="0" smtClean="0">
                <a:solidFill>
                  <a:srgbClr val="FF0000"/>
                </a:solidFill>
              </a:rPr>
              <a:t/>
            </a:r>
            <a:br>
              <a:rPr lang="sk-SK" sz="3200" b="1" dirty="0" smtClean="0">
                <a:solidFill>
                  <a:srgbClr val="FF0000"/>
                </a:solidFill>
              </a:rPr>
            </a:br>
            <a:r>
              <a:rPr lang="sk-SK" sz="3200" b="1" dirty="0">
                <a:solidFill>
                  <a:srgbClr val="FF0000"/>
                </a:solidFill>
              </a:rPr>
              <a:t/>
            </a:r>
            <a:br>
              <a:rPr lang="sk-SK" sz="3200" b="1" dirty="0">
                <a:solidFill>
                  <a:srgbClr val="FF0000"/>
                </a:solidFill>
              </a:rPr>
            </a:br>
            <a:r>
              <a:rPr lang="sk-SK" sz="2400" dirty="0" smtClean="0"/>
              <a:t>akcia GOS a MS Rožňava</a:t>
            </a:r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400" b="1" dirty="0"/>
              <a:t/>
            </a:r>
            <a:br>
              <a:rPr lang="sk-SK" sz="2400" b="1" dirty="0"/>
            </a:b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3910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1047750"/>
            <a:ext cx="6353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11265"/>
            <a:ext cx="1143000" cy="104775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37112"/>
            <a:ext cx="1143000" cy="10477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5"/>
            <a:ext cx="5955639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8792" cy="5184576"/>
          </a:xfrm>
        </p:spPr>
        <p:txBody>
          <a:bodyPr>
            <a:normAutofit fontScale="90000"/>
          </a:bodyPr>
          <a:lstStyle/>
          <a:p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>Rok 2012</a:t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>účasť na okresnej súťaži</a:t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b="1" dirty="0" smtClean="0">
                <a:solidFill>
                  <a:srgbClr val="FF0000"/>
                </a:solidFill>
              </a:rPr>
              <a:t>„Hlase môj“</a:t>
            </a:r>
            <a:br>
              <a:rPr lang="sk-SK" sz="3200" b="1" dirty="0" smtClean="0">
                <a:solidFill>
                  <a:srgbClr val="FF0000"/>
                </a:solidFill>
              </a:rPr>
            </a:br>
            <a:r>
              <a:rPr lang="sk-SK" sz="3200" b="1" dirty="0">
                <a:solidFill>
                  <a:srgbClr val="FF0000"/>
                </a:solidFill>
              </a:rPr>
              <a:t/>
            </a:r>
            <a:br>
              <a:rPr lang="sk-SK" sz="3200" b="1" dirty="0">
                <a:solidFill>
                  <a:srgbClr val="FF0000"/>
                </a:solidFill>
              </a:rPr>
            </a:br>
            <a:r>
              <a:rPr lang="sk-SK" sz="3200" b="1" i="1" dirty="0" smtClean="0">
                <a:solidFill>
                  <a:schemeClr val="tx2">
                    <a:lumMod val="75000"/>
                  </a:schemeClr>
                </a:solidFill>
              </a:rPr>
              <a:t>umiestnili sme sa v striebornom pásme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0863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46650"/>
          </a:xfrm>
        </p:spPr>
        <p:txBody>
          <a:bodyPr>
            <a:normAutofit/>
          </a:bodyPr>
          <a:lstStyle/>
          <a:p>
            <a:pPr algn="l"/>
            <a:r>
              <a:rPr lang="sk-SK" sz="3200" dirty="0" smtClean="0"/>
              <a:t>                                Rok  2013</a:t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>                             </a:t>
            </a:r>
            <a:r>
              <a:rPr lang="sk-SK" sz="2400" b="1" dirty="0" err="1" smtClean="0"/>
              <a:t>Cyrilometodský</a:t>
            </a:r>
            <a:r>
              <a:rPr lang="sk-SK" sz="2400" b="1" dirty="0" smtClean="0"/>
              <a:t> deň</a:t>
            </a:r>
            <a:br>
              <a:rPr lang="sk-SK" sz="2400" b="1" dirty="0" smtClean="0"/>
            </a:br>
            <a:r>
              <a:rPr lang="sk-SK" sz="2400" b="1" dirty="0"/>
              <a:t> </a:t>
            </a:r>
            <a:r>
              <a:rPr lang="sk-SK" sz="2400" b="1" dirty="0" smtClean="0"/>
              <a:t>                                                    v Pači   </a:t>
            </a:r>
            <a:br>
              <a:rPr lang="sk-SK" sz="2400" b="1" dirty="0" smtClean="0"/>
            </a:br>
            <a:r>
              <a:rPr lang="sk-SK" sz="2400" b="1" dirty="0"/>
              <a:t/>
            </a:r>
            <a:br>
              <a:rPr lang="sk-SK" sz="2400" b="1" dirty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endParaRPr lang="sk-SK" sz="32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5" y="1196752"/>
            <a:ext cx="1795636" cy="1646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94" y="1340768"/>
            <a:ext cx="1806746" cy="165618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66" y="2496530"/>
            <a:ext cx="2666878" cy="24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/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>
                <a:solidFill>
                  <a:srgbClr val="00B050"/>
                </a:solidFill>
              </a:rPr>
              <a:t/>
            </a:r>
            <a:br>
              <a:rPr lang="sk-SK" sz="2400" b="1" dirty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>Okresné oslavy príchodu Cyrila a Metoda na územie Slovenska</a:t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>vo Vlachove</a:t>
            </a:r>
            <a:r>
              <a:rPr lang="sk-SK" b="1" dirty="0" smtClean="0">
                <a:solidFill>
                  <a:srgbClr val="00B050"/>
                </a:solidFill>
              </a:rPr>
              <a:t/>
            </a:r>
            <a:br>
              <a:rPr lang="sk-SK" b="1" dirty="0" smtClean="0">
                <a:solidFill>
                  <a:srgbClr val="00B050"/>
                </a:solidFill>
              </a:rPr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9243"/>
            <a:ext cx="7128792" cy="53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6682"/>
            <a:ext cx="7704856" cy="53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840088" cy="288006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58" y="549781"/>
            <a:ext cx="3948015" cy="287896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7031"/>
            <a:ext cx="3815916" cy="28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Náš </a:t>
            </a:r>
            <a:r>
              <a:rPr lang="sk-SK" dirty="0" err="1" smtClean="0"/>
              <a:t>ornamentník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9" t="55261" r="34547"/>
          <a:stretch/>
        </p:blipFill>
        <p:spPr>
          <a:xfrm>
            <a:off x="2699792" y="1052736"/>
            <a:ext cx="43204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02624" cy="864095"/>
          </a:xfrm>
        </p:spPr>
        <p:txBody>
          <a:bodyPr/>
          <a:lstStyle/>
          <a:p>
            <a:r>
              <a:rPr lang="sk-SK" dirty="0" smtClean="0"/>
              <a:t>Rok na Gemeri 2013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88832" cy="52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080120"/>
          </a:xfrm>
        </p:spPr>
        <p:txBody>
          <a:bodyPr>
            <a:normAutofit/>
          </a:bodyPr>
          <a:lstStyle/>
          <a:p>
            <a:r>
              <a:rPr lang="sk-SK" dirty="0" smtClean="0"/>
              <a:t>Rok 2014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62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Jozefovské jarné spevy - Vlachovo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1" y="981075"/>
            <a:ext cx="7722458" cy="5145088"/>
          </a:xfrm>
        </p:spPr>
      </p:pic>
    </p:spTree>
    <p:extLst>
      <p:ext uri="{BB962C8B-B14F-4D97-AF65-F5344CB8AC3E}">
        <p14:creationId xmlns:p14="http://schemas.microsoft.com/office/powerpoint/2010/main" val="37109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Vystúpenie a  osvieženie dažďom 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76864" cy="5217443"/>
          </a:xfrm>
        </p:spPr>
      </p:pic>
    </p:spTree>
    <p:extLst>
      <p:ext uri="{BB962C8B-B14F-4D97-AF65-F5344CB8AC3E}">
        <p14:creationId xmlns:p14="http://schemas.microsoft.com/office/powerpoint/2010/main" val="2938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k-SK" sz="3600" dirty="0" smtClean="0"/>
              <a:t>Už po daždi – ale predsa odspievané</a:t>
            </a:r>
            <a:endParaRPr lang="sk-SK" sz="36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39341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34641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sk-SK" sz="3600" dirty="0" smtClean="0"/>
              <a:t>Folklórny festival </a:t>
            </a:r>
            <a:r>
              <a:rPr lang="sk-SK" sz="3600" dirty="0" err="1" smtClean="0"/>
              <a:t>Rusínov</a:t>
            </a:r>
            <a:r>
              <a:rPr lang="sk-SK" sz="3600" dirty="0" smtClean="0"/>
              <a:t> a Ukrajincov </a:t>
            </a:r>
            <a:br>
              <a:rPr lang="sk-SK" sz="3600" dirty="0" smtClean="0"/>
            </a:br>
            <a:r>
              <a:rPr lang="sk-SK" sz="3600" dirty="0" smtClean="0"/>
              <a:t>Kamienka 2014</a:t>
            </a:r>
            <a:endParaRPr lang="sk-SK" sz="36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200"/>
            <a:ext cx="7056783" cy="4853136"/>
          </a:xfrm>
        </p:spPr>
      </p:pic>
    </p:spTree>
    <p:extLst>
      <p:ext uri="{BB962C8B-B14F-4D97-AF65-F5344CB8AC3E}">
        <p14:creationId xmlns:p14="http://schemas.microsoft.com/office/powerpoint/2010/main" val="14330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k-SK" sz="3600" dirty="0" smtClean="0"/>
              <a:t>Pred obecným úradom v </a:t>
            </a:r>
            <a:r>
              <a:rPr lang="sk-SK" sz="3600" dirty="0" err="1" smtClean="0"/>
              <a:t>Kamienke</a:t>
            </a:r>
            <a:endParaRPr lang="sk-SK" sz="36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8229599" cy="5472608"/>
          </a:xfrm>
        </p:spPr>
      </p:pic>
    </p:spTree>
    <p:extLst>
      <p:ext uri="{BB962C8B-B14F-4D97-AF65-F5344CB8AC3E}">
        <p14:creationId xmlns:p14="http://schemas.microsoft.com/office/powerpoint/2010/main" val="16647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sk-SK" sz="3200" dirty="0" smtClean="0"/>
              <a:t>.... tu už s muzikou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8075239" cy="5616624"/>
          </a:xfrm>
        </p:spPr>
      </p:pic>
    </p:spTree>
    <p:extLst>
      <p:ext uri="{BB962C8B-B14F-4D97-AF65-F5344CB8AC3E}">
        <p14:creationId xmlns:p14="http://schemas.microsoft.com/office/powerpoint/2010/main" val="42113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476672"/>
            <a:ext cx="3528392" cy="64807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                           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GFF    Rejdová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4395045" cy="338437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628800"/>
            <a:ext cx="3672409" cy="280831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1" y="3950390"/>
            <a:ext cx="3352967" cy="24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k-SK" sz="3200" dirty="0" smtClean="0"/>
              <a:t>... po vystúpení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8229600" cy="5616624"/>
          </a:xfrm>
        </p:spPr>
      </p:pic>
    </p:spTree>
    <p:extLst>
      <p:ext uri="{BB962C8B-B14F-4D97-AF65-F5344CB8AC3E}">
        <p14:creationId xmlns:p14="http://schemas.microsoft.com/office/powerpoint/2010/main" val="39893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87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04856" cy="56166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k-SK" sz="3200" dirty="0" smtClean="0"/>
              <a:t>v plnej poľnej pred vystúpením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0400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692696"/>
            <a:ext cx="7608845" cy="570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Rok na Gemeri 2014</a:t>
            </a:r>
            <a:br>
              <a:rPr lang="sk-SK" sz="3600" dirty="0" smtClean="0"/>
            </a:br>
            <a:r>
              <a:rPr lang="sk-SK" sz="3600" dirty="0" smtClean="0"/>
              <a:t>= námestie =</a:t>
            </a:r>
            <a:br>
              <a:rPr lang="sk-SK" sz="3600" dirty="0" smtClean="0"/>
            </a:br>
            <a:endParaRPr lang="sk-SK" sz="36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7" y="1844824"/>
            <a:ext cx="4572000" cy="3048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344877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5"/>
            <a:ext cx="3744416" cy="561662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5"/>
            <a:ext cx="4608004" cy="307200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1839" r="4461" b="29003"/>
          <a:stretch/>
        </p:blipFill>
        <p:spPr>
          <a:xfrm>
            <a:off x="4932040" y="3147360"/>
            <a:ext cx="3064500" cy="35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= sobota – športová hala =</a:t>
            </a:r>
            <a:endParaRPr lang="sk-SK" sz="2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72747"/>
            <a:ext cx="7956376" cy="53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16696"/>
            <a:ext cx="8064897" cy="53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352420" cy="55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244408" cy="54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5242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848872" cy="52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128791" cy="758807"/>
          </a:xfrm>
        </p:spPr>
        <p:txBody>
          <a:bodyPr>
            <a:normAutofit fontScale="90000"/>
          </a:bodyPr>
          <a:lstStyle/>
          <a:p>
            <a:r>
              <a:rPr lang="sk-SK" sz="3600" dirty="0" smtClean="0"/>
              <a:t>Začali sme v roku 2009</a:t>
            </a:r>
            <a:br>
              <a:rPr lang="sk-SK" sz="3600" dirty="0" smtClean="0"/>
            </a:br>
            <a:r>
              <a:rPr lang="sk-SK" sz="3100" b="1" dirty="0" smtClean="0"/>
              <a:t>Deň matiek</a:t>
            </a:r>
            <a:endParaRPr lang="sk-SK" sz="31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dirty="0" smtClean="0"/>
              <a:t>Deň  matiek</a:t>
            </a:r>
          </a:p>
          <a:p>
            <a:pPr marL="0" indent="0" algn="ctr">
              <a:buNone/>
            </a:pP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33445"/>
            <a:ext cx="7128791" cy="47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296144"/>
          </a:xfrm>
        </p:spPr>
        <p:txBody>
          <a:bodyPr/>
          <a:lstStyle/>
          <a:p>
            <a:r>
              <a:rPr lang="sk-SK" dirty="0" smtClean="0"/>
              <a:t>Rok 2015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3139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692696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Nositelia tradícií</a:t>
            </a:r>
            <a:r>
              <a:rPr lang="sk-SK" sz="3200" dirty="0">
                <a:solidFill>
                  <a:srgbClr val="FF0000"/>
                </a:solidFill>
              </a:rPr>
              <a:t/>
            </a:r>
            <a:br>
              <a:rPr lang="sk-SK" sz="3200" dirty="0">
                <a:solidFill>
                  <a:srgbClr val="FF0000"/>
                </a:solidFill>
              </a:rPr>
            </a:br>
            <a:r>
              <a:rPr lang="sk-SK" sz="3200" dirty="0">
                <a:solidFill>
                  <a:srgbClr val="FF0000"/>
                </a:solidFill>
              </a:rPr>
              <a:t>okresné kolo súťaže – Dobšiná – 25. apríl 2015</a:t>
            </a:r>
            <a:endParaRPr lang="sk-SK" sz="3200" dirty="0"/>
          </a:p>
        </p:txBody>
      </p:sp>
      <p:pic>
        <p:nvPicPr>
          <p:cNvPr id="3" name="Obrázo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33967" r="24233" b="10926"/>
          <a:stretch/>
        </p:blipFill>
        <p:spPr bwMode="auto">
          <a:xfrm>
            <a:off x="1043608" y="2060848"/>
            <a:ext cx="7200800" cy="4503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7807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....náš najmenší účinkujúci - TALIZMAN</a:t>
            </a:r>
            <a:endParaRPr lang="sk-SK" sz="32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928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4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... po vystúpení</a:t>
            </a:r>
            <a:endParaRPr lang="sk-SK" sz="3200" dirty="0"/>
          </a:p>
        </p:txBody>
      </p:sp>
      <p:pic>
        <p:nvPicPr>
          <p:cNvPr id="3" name="Obrázo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t="12445" r="21291" b="4524"/>
          <a:stretch/>
        </p:blipFill>
        <p:spPr bwMode="auto">
          <a:xfrm>
            <a:off x="899592" y="1052512"/>
            <a:ext cx="7787208" cy="5616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2743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..... spolu s betlehemcami</a:t>
            </a:r>
            <a:endParaRPr lang="sk-SK" sz="3200" dirty="0"/>
          </a:p>
        </p:txBody>
      </p:sp>
      <p:pic>
        <p:nvPicPr>
          <p:cNvPr id="3" name="Obrázo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6" t="18339" r="26091"/>
          <a:stretch/>
        </p:blipFill>
        <p:spPr bwMode="auto">
          <a:xfrm>
            <a:off x="611560" y="901382"/>
            <a:ext cx="8280920" cy="5695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3743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Hačava – jún 2015</a:t>
            </a:r>
            <a:endParaRPr lang="sk-SK" sz="32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560840" cy="5400600"/>
          </a:xfrm>
        </p:spPr>
      </p:pic>
    </p:spTree>
    <p:extLst>
      <p:ext uri="{BB962C8B-B14F-4D97-AF65-F5344CB8AC3E}">
        <p14:creationId xmlns:p14="http://schemas.microsoft.com/office/powerpoint/2010/main" val="9302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Zachovávame naše zvyky – našu reč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229599" cy="5472608"/>
          </a:xfrm>
        </p:spPr>
      </p:pic>
    </p:spTree>
    <p:extLst>
      <p:ext uri="{BB962C8B-B14F-4D97-AF65-F5344CB8AC3E}">
        <p14:creationId xmlns:p14="http://schemas.microsoft.com/office/powerpoint/2010/main" val="39287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50. ročník festivalu v </a:t>
            </a:r>
            <a:r>
              <a:rPr lang="sk-SK" sz="3200" dirty="0" err="1" smtClean="0"/>
              <a:t>Kamienke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8" y="908050"/>
            <a:ext cx="6957484" cy="5218113"/>
          </a:xfrm>
        </p:spPr>
      </p:pic>
    </p:spTree>
    <p:extLst>
      <p:ext uri="{BB962C8B-B14F-4D97-AF65-F5344CB8AC3E}">
        <p14:creationId xmlns:p14="http://schemas.microsoft.com/office/powerpoint/2010/main" val="37166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k-SK" sz="3200" dirty="0" smtClean="0"/>
              <a:t>Cesta bola ďaleká...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275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32311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.... a bolo potrebné sa občerstviť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908720"/>
            <a:ext cx="8046156" cy="5217443"/>
          </a:xfrm>
        </p:spPr>
      </p:pic>
    </p:spTree>
    <p:extLst>
      <p:ext uri="{BB962C8B-B14F-4D97-AF65-F5344CB8AC3E}">
        <p14:creationId xmlns:p14="http://schemas.microsoft.com/office/powerpoint/2010/main" val="30696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Schôdza Jednoty dôchodcov Slovenska</a:t>
            </a:r>
            <a:br>
              <a:rPr lang="sk-SK" sz="2400" dirty="0" smtClean="0"/>
            </a:b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1047750"/>
            <a:ext cx="6353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k-SK" sz="3200" dirty="0" smtClean="0"/>
              <a:t>.....príprava na súťaž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980728"/>
            <a:ext cx="8046156" cy="5145435"/>
          </a:xfrm>
        </p:spPr>
      </p:pic>
    </p:spTree>
    <p:extLst>
      <p:ext uri="{BB962C8B-B14F-4D97-AF65-F5344CB8AC3E}">
        <p14:creationId xmlns:p14="http://schemas.microsoft.com/office/powerpoint/2010/main" val="35373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.... trochu relaxu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2" cy="5217443"/>
          </a:xfrm>
        </p:spPr>
      </p:pic>
    </p:spTree>
    <p:extLst>
      <p:ext uri="{BB962C8B-B14F-4D97-AF65-F5344CB8AC3E}">
        <p14:creationId xmlns:p14="http://schemas.microsoft.com/office/powerpoint/2010/main" val="13805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.......v amfiteátri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r="22950" b="35626"/>
          <a:stretch/>
        </p:blipFill>
        <p:spPr bwMode="auto">
          <a:xfrm>
            <a:off x="457200" y="1556792"/>
            <a:ext cx="822960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58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... spomienka na apoštolov Slovanov</a:t>
            </a:r>
            <a:br>
              <a:rPr lang="sk-SK" sz="3200" dirty="0" smtClean="0"/>
            </a:br>
            <a:r>
              <a:rPr lang="sk-SK" sz="3200" dirty="0" smtClean="0"/>
              <a:t>Cyrila a Metoda – Rožňava - júl 2015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146231" cy="3888432"/>
          </a:xfrm>
        </p:spPr>
      </p:pic>
    </p:spTree>
    <p:extLst>
      <p:ext uri="{BB962C8B-B14F-4D97-AF65-F5344CB8AC3E}">
        <p14:creationId xmlns:p14="http://schemas.microsoft.com/office/powerpoint/2010/main" val="7133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Vianočný koncert v našom kostolíku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71587"/>
            <a:ext cx="6768752" cy="48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02624" cy="864096"/>
          </a:xfrm>
        </p:spPr>
        <p:txBody>
          <a:bodyPr>
            <a:normAutofit/>
          </a:bodyPr>
          <a:lstStyle/>
          <a:p>
            <a:r>
              <a:rPr lang="sk-SK" sz="4000" dirty="0" smtClean="0"/>
              <a:t>Rok 2010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124745"/>
            <a:ext cx="6400800" cy="504055"/>
          </a:xfrm>
        </p:spPr>
        <p:txBody>
          <a:bodyPr>
            <a:normAutofit fontScale="92500" lnSpcReduction="20000"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Fašiangový sprievod </a:t>
            </a:r>
            <a:endParaRPr lang="sk-SK" sz="3600" b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731917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69"/>
            <a:ext cx="7848872" cy="588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96752"/>
            <a:ext cx="7620000" cy="5089748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Národné matičné slávnosti  Martin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762000" y="1196752"/>
            <a:ext cx="7620000" cy="5089748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9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160</Words>
  <Application>Microsoft Office PowerPoint</Application>
  <PresentationFormat>Prezentácia na obrazovke (4:3)</PresentationFormat>
  <Paragraphs>42</Paragraphs>
  <Slides>53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56" baseType="lpstr">
      <vt:lpstr>Arial</vt:lpstr>
      <vt:lpstr>Calibri</vt:lpstr>
      <vt:lpstr>Motív Office</vt:lpstr>
      <vt:lpstr>Rok 2009 vznik folklórnej skupiny</vt:lpstr>
      <vt:lpstr>Náš ornamentník</vt:lpstr>
      <vt:lpstr>Prezentácia programu PowerPoint</vt:lpstr>
      <vt:lpstr>Začali sme v roku 2009 Deň matiek</vt:lpstr>
      <vt:lpstr>Schôdza Jednoty dôchodcov Slovenska </vt:lpstr>
      <vt:lpstr>Vianočný koncert v našom kostolíku</vt:lpstr>
      <vt:lpstr>Rok 2010</vt:lpstr>
      <vt:lpstr>Prezentácia programu PowerPoint</vt:lpstr>
      <vt:lpstr>Národné matičné slávnosti  Martin</vt:lpstr>
      <vt:lpstr>Takto sme prezentovali náš folklór na námestí v Martine</vt:lpstr>
      <vt:lpstr>Prezentácia programu PowerPoint</vt:lpstr>
      <vt:lpstr>Rok 2011  Kým príde jar  akcia GOS a MS Rožňava  </vt:lpstr>
      <vt:lpstr>Prezentácia programu PowerPoint</vt:lpstr>
      <vt:lpstr>Prezentácia programu PowerPoint</vt:lpstr>
      <vt:lpstr> Rok 2012  účasť na okresnej súťaži  „Hlase môj“  umiestnili sme sa v striebornom pásme   </vt:lpstr>
      <vt:lpstr>                                Rok  2013                               Cyrilometodský deň                                                      v Pači           </vt:lpstr>
      <vt:lpstr>                      Okresné oslavy príchodu Cyrila a Metoda na územie Slovenska vo Vlachove    </vt:lpstr>
      <vt:lpstr>Prezentácia programu PowerPoint</vt:lpstr>
      <vt:lpstr>Prezentácia programu PowerPoint</vt:lpstr>
      <vt:lpstr>Rok na Gemeri 2013</vt:lpstr>
      <vt:lpstr>Rok 2014</vt:lpstr>
      <vt:lpstr>Jozefovské jarné spevy - Vlachovo</vt:lpstr>
      <vt:lpstr>Vystúpenie a  osvieženie dažďom </vt:lpstr>
      <vt:lpstr>Už po daždi – ale predsa odspievané</vt:lpstr>
      <vt:lpstr>Folklórny festival Rusínov a Ukrajincov  Kamienka 2014</vt:lpstr>
      <vt:lpstr>Pred obecným úradom v Kamienke</vt:lpstr>
      <vt:lpstr>.... tu už s muzikou</vt:lpstr>
      <vt:lpstr>                             GFF    Rejdová</vt:lpstr>
      <vt:lpstr>... po vystúpení</vt:lpstr>
      <vt:lpstr>v plnej poľnej pred vystúpením</vt:lpstr>
      <vt:lpstr>Prezentácia programu PowerPoint</vt:lpstr>
      <vt:lpstr> Rok na Gemeri 2014 = námestie = </vt:lpstr>
      <vt:lpstr>Prezentácia programu PowerPoint</vt:lpstr>
      <vt:lpstr>= sobota – športová hala =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Rok 2015</vt:lpstr>
      <vt:lpstr>Nositelia tradícií okresné kolo súťaže – Dobšiná – 25. apríl 2015</vt:lpstr>
      <vt:lpstr>....náš najmenší účinkujúci - TALIZMAN</vt:lpstr>
      <vt:lpstr>... po vystúpení</vt:lpstr>
      <vt:lpstr>..... spolu s betlehemcami</vt:lpstr>
      <vt:lpstr>Hačava – jún 2015</vt:lpstr>
      <vt:lpstr>Zachovávame naše zvyky – našu reč</vt:lpstr>
      <vt:lpstr>50. ročník festivalu v Kamienke</vt:lpstr>
      <vt:lpstr>Cesta bola ďaleká...</vt:lpstr>
      <vt:lpstr>.... a bolo potrebné sa občerstviť</vt:lpstr>
      <vt:lpstr>.....príprava na súťaž</vt:lpstr>
      <vt:lpstr>.... trochu relaxu</vt:lpstr>
      <vt:lpstr>.......v amfiteátri</vt:lpstr>
      <vt:lpstr>... spomienka na apoštolov Slovanov Cyrila a Metoda – Rožňava - júl 2015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2009 vznik folklórnej skupiny</dc:title>
  <dc:creator>sustrikova</dc:creator>
  <cp:lastModifiedBy>RV 1402</cp:lastModifiedBy>
  <cp:revision>30</cp:revision>
  <dcterms:created xsi:type="dcterms:W3CDTF">2014-12-18T19:22:47Z</dcterms:created>
  <dcterms:modified xsi:type="dcterms:W3CDTF">2015-07-18T09:56:24Z</dcterms:modified>
</cp:coreProperties>
</file>